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56" r:id="rId6"/>
    <p:sldId id="262" r:id="rId7"/>
    <p:sldId id="265" r:id="rId8"/>
    <p:sldId id="266" r:id="rId9"/>
    <p:sldId id="261"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09171BB-614E-4C3F-941D-BEC9530D9755}"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1443514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9171BB-614E-4C3F-941D-BEC9530D9755}"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1229046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9171BB-614E-4C3F-941D-BEC9530D9755}"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3413141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09171BB-614E-4C3F-941D-BEC9530D9755}" type="datetimeFigureOut">
              <a:rPr lang="en-GB" smtClean="0"/>
              <a:t>28/01/2025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3898206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09171BB-614E-4C3F-941D-BEC9530D9755}" type="datetimeFigureOut">
              <a:rPr lang="en-GB" smtClean="0"/>
              <a:t>28/01/2025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2902928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09171BB-614E-4C3F-941D-BEC9530D9755}" type="datetimeFigureOut">
              <a:rPr lang="en-GB" smtClean="0"/>
              <a:t>28/01/2025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3365323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9171BB-614E-4C3F-941D-BEC9530D9755}" type="datetimeFigureOut">
              <a:rPr lang="en-GB" smtClean="0"/>
              <a:t>28/01/2025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3514525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9171BB-614E-4C3F-941D-BEC9530D9755}" type="datetimeFigureOut">
              <a:rPr lang="en-GB" smtClean="0"/>
              <a:t>28/01/2025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3816460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9171BB-614E-4C3F-941D-BEC9530D9755}" type="datetimeFigureOut">
              <a:rPr lang="en-GB" smtClean="0"/>
              <a:t>28/01/2025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1206041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9171BB-614E-4C3F-941D-BEC9530D9755}"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214062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9171BB-614E-4C3F-941D-BEC9530D9755}" type="datetimeFigureOut">
              <a:rPr lang="en-GB" smtClean="0"/>
              <a:t>28/01/2025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5F6AAD-54F6-4C94-8BC8-0D6CA82126E2}" type="slidenum">
              <a:rPr lang="en-GB" smtClean="0"/>
              <a:t>‹#›</a:t>
            </a:fld>
            <a:endParaRPr lang="en-GB"/>
          </a:p>
        </p:txBody>
      </p:sp>
    </p:spTree>
    <p:extLst>
      <p:ext uri="{BB962C8B-B14F-4D97-AF65-F5344CB8AC3E}">
        <p14:creationId xmlns:p14="http://schemas.microsoft.com/office/powerpoint/2010/main" val="198516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9171BB-614E-4C3F-941D-BEC9530D9755}" type="datetimeFigureOut">
              <a:rPr lang="en-GB" smtClean="0"/>
              <a:t>28/01/2025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5F6AAD-54F6-4C94-8BC8-0D6CA82126E2}" type="slidenum">
              <a:rPr lang="en-GB" smtClean="0"/>
              <a:t>‹#›</a:t>
            </a:fld>
            <a:endParaRPr lang="en-GB"/>
          </a:p>
        </p:txBody>
      </p:sp>
    </p:spTree>
    <p:extLst>
      <p:ext uri="{BB962C8B-B14F-4D97-AF65-F5344CB8AC3E}">
        <p14:creationId xmlns:p14="http://schemas.microsoft.com/office/powerpoint/2010/main" val="279592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b="1" u="sng" dirty="0" smtClean="0">
                <a:latin typeface="XCCW Joined 6a" panose="03050602040000000000" pitchFamily="66" charset="0"/>
              </a:rPr>
              <a:t>Competition Time </a:t>
            </a:r>
            <a:endParaRPr lang="en-GB" sz="5400" b="1" u="sng" dirty="0">
              <a:latin typeface="XCCW Joined 6a" panose="03050602040000000000" pitchFamily="66" charset="0"/>
            </a:endParaRPr>
          </a:p>
        </p:txBody>
      </p:sp>
      <p:pic>
        <p:nvPicPr>
          <p:cNvPr id="4" name="Content Placeholder 3"/>
          <p:cNvPicPr>
            <a:picLocks noGrp="1" noChangeAspect="1"/>
          </p:cNvPicPr>
          <p:nvPr>
            <p:ph idx="1"/>
          </p:nvPr>
        </p:nvPicPr>
        <p:blipFill>
          <a:blip r:embed="rId2"/>
          <a:stretch>
            <a:fillRect/>
          </a:stretch>
        </p:blipFill>
        <p:spPr>
          <a:xfrm>
            <a:off x="3375523" y="1945799"/>
            <a:ext cx="3922260" cy="3965048"/>
          </a:xfrm>
          <a:prstGeom prst="rect">
            <a:avLst/>
          </a:prstGeom>
        </p:spPr>
      </p:pic>
    </p:spTree>
    <p:extLst>
      <p:ext uri="{BB962C8B-B14F-4D97-AF65-F5344CB8AC3E}">
        <p14:creationId xmlns:p14="http://schemas.microsoft.com/office/powerpoint/2010/main" val="2696987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82868" y="286871"/>
            <a:ext cx="11026263" cy="5957046"/>
          </a:xfrm>
          <a:prstGeom prst="rect">
            <a:avLst/>
          </a:prstGeom>
        </p:spPr>
      </p:pic>
    </p:spTree>
    <p:extLst>
      <p:ext uri="{BB962C8B-B14F-4D97-AF65-F5344CB8AC3E}">
        <p14:creationId xmlns:p14="http://schemas.microsoft.com/office/powerpoint/2010/main" val="231250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23825" y="136071"/>
            <a:ext cx="11944350" cy="4015479"/>
          </a:xfrm>
          <a:prstGeom prst="rect">
            <a:avLst/>
          </a:prstGeom>
        </p:spPr>
      </p:pic>
      <p:pic>
        <p:nvPicPr>
          <p:cNvPr id="5" name="Picture 4"/>
          <p:cNvPicPr>
            <a:picLocks noChangeAspect="1"/>
          </p:cNvPicPr>
          <p:nvPr/>
        </p:nvPicPr>
        <p:blipFill>
          <a:blip r:embed="rId3"/>
          <a:stretch>
            <a:fillRect/>
          </a:stretch>
        </p:blipFill>
        <p:spPr>
          <a:xfrm>
            <a:off x="76200" y="4815919"/>
            <a:ext cx="12115800" cy="1361044"/>
          </a:xfrm>
          <a:prstGeom prst="rect">
            <a:avLst/>
          </a:prstGeom>
        </p:spPr>
      </p:pic>
    </p:spTree>
    <p:extLst>
      <p:ext uri="{BB962C8B-B14F-4D97-AF65-F5344CB8AC3E}">
        <p14:creationId xmlns:p14="http://schemas.microsoft.com/office/powerpoint/2010/main" val="1095694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b="1" u="sng" dirty="0" smtClean="0"/>
              <a:t>What is ‘Flash Fiction?’</a:t>
            </a:r>
            <a:endParaRPr lang="en-GB" sz="6000" b="1" u="sng" dirty="0"/>
          </a:p>
        </p:txBody>
      </p:sp>
      <p:sp>
        <p:nvSpPr>
          <p:cNvPr id="3" name="Content Placeholder 2"/>
          <p:cNvSpPr>
            <a:spLocks noGrp="1"/>
          </p:cNvSpPr>
          <p:nvPr>
            <p:ph idx="1"/>
          </p:nvPr>
        </p:nvSpPr>
        <p:spPr>
          <a:xfrm>
            <a:off x="733697" y="2365557"/>
            <a:ext cx="10515600" cy="4351338"/>
          </a:xfrm>
        </p:spPr>
        <p:txBody>
          <a:bodyPr>
            <a:normAutofit/>
          </a:bodyPr>
          <a:lstStyle/>
          <a:p>
            <a:pPr marL="0" indent="0" algn="ctr">
              <a:buNone/>
            </a:pPr>
            <a:r>
              <a:rPr lang="en-GB" sz="4800" dirty="0">
                <a:latin typeface="XCCW Joined 6a" panose="03050602040000000000" pitchFamily="66" charset="0"/>
              </a:rPr>
              <a:t>Flash fiction is a brief fictional narrative that still offers character and plot development. </a:t>
            </a:r>
          </a:p>
        </p:txBody>
      </p:sp>
    </p:spTree>
    <p:extLst>
      <p:ext uri="{BB962C8B-B14F-4D97-AF65-F5344CB8AC3E}">
        <p14:creationId xmlns:p14="http://schemas.microsoft.com/office/powerpoint/2010/main" val="1180716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406537" y="339633"/>
            <a:ext cx="6853646" cy="6259828"/>
          </a:xfrm>
          <a:prstGeom prst="rect">
            <a:avLst/>
          </a:prstGeom>
        </p:spPr>
      </p:pic>
      <p:sp>
        <p:nvSpPr>
          <p:cNvPr id="5" name="TextBox 4"/>
          <p:cNvSpPr txBox="1"/>
          <p:nvPr/>
        </p:nvSpPr>
        <p:spPr>
          <a:xfrm>
            <a:off x="931817" y="1210491"/>
            <a:ext cx="2638697" cy="2554545"/>
          </a:xfrm>
          <a:prstGeom prst="rect">
            <a:avLst/>
          </a:prstGeom>
          <a:noFill/>
        </p:spPr>
        <p:txBody>
          <a:bodyPr wrap="square" rtlCol="0">
            <a:spAutoFit/>
          </a:bodyPr>
          <a:lstStyle/>
          <a:p>
            <a:r>
              <a:rPr lang="en-GB" sz="3200" dirty="0" smtClean="0"/>
              <a:t>Previous year example </a:t>
            </a:r>
          </a:p>
          <a:p>
            <a:endParaRPr lang="en-GB" sz="3200" dirty="0"/>
          </a:p>
          <a:p>
            <a:pPr algn="ctr"/>
            <a:r>
              <a:rPr lang="en-GB" sz="3200" b="1" dirty="0" smtClean="0"/>
              <a:t>Theme: </a:t>
            </a:r>
            <a:r>
              <a:rPr lang="en-GB" sz="3200" dirty="0" smtClean="0">
                <a:solidFill>
                  <a:srgbClr val="FF0000"/>
                </a:solidFill>
              </a:rPr>
              <a:t>Journey </a:t>
            </a:r>
            <a:endParaRPr lang="en-GB" sz="3200" dirty="0">
              <a:solidFill>
                <a:srgbClr val="FF0000"/>
              </a:solidFill>
            </a:endParaRPr>
          </a:p>
        </p:txBody>
      </p:sp>
    </p:spTree>
    <p:extLst>
      <p:ext uri="{BB962C8B-B14F-4D97-AF65-F5344CB8AC3E}">
        <p14:creationId xmlns:p14="http://schemas.microsoft.com/office/powerpoint/2010/main" val="3874702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Spring Clean</a:t>
            </a:r>
            <a:r>
              <a:rPr lang="en-GB" dirty="0" smtClean="0"/>
              <a:t/>
            </a:r>
            <a:br>
              <a:rPr lang="en-GB" dirty="0" smtClean="0"/>
            </a:br>
            <a:endParaRPr lang="en-GB" dirty="0"/>
          </a:p>
        </p:txBody>
      </p:sp>
      <p:sp>
        <p:nvSpPr>
          <p:cNvPr id="3" name="Content Placeholder 2"/>
          <p:cNvSpPr>
            <a:spLocks noGrp="1"/>
          </p:cNvSpPr>
          <p:nvPr>
            <p:ph idx="1"/>
          </p:nvPr>
        </p:nvSpPr>
        <p:spPr/>
        <p:txBody>
          <a:bodyPr/>
          <a:lstStyle/>
          <a:p>
            <a:pPr marL="0" indent="0">
              <a:buNone/>
            </a:pPr>
            <a:r>
              <a:rPr lang="en-GB" sz="4000" dirty="0" smtClean="0"/>
              <a:t>“</a:t>
            </a:r>
            <a:r>
              <a:rPr lang="en-GB" sz="4000" dirty="0"/>
              <a:t>I hate ladders.” I groan, scrambling into the loft. Boxes, broken suitcases, vacuums, and twelve biscuit tins stuffed with tat. “Why’d he keep them?” I open the nearest, reading its label. Nursery to Primary. It’s filled with pictures, rubbish really. But I well up. Because they’re mine, every last one.</a:t>
            </a:r>
          </a:p>
          <a:p>
            <a:endParaRPr lang="en-GB" dirty="0"/>
          </a:p>
        </p:txBody>
      </p:sp>
    </p:spTree>
    <p:extLst>
      <p:ext uri="{BB962C8B-B14F-4D97-AF65-F5344CB8AC3E}">
        <p14:creationId xmlns:p14="http://schemas.microsoft.com/office/powerpoint/2010/main" val="879935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Water for Sale</a:t>
            </a:r>
            <a:r>
              <a:rPr lang="en-GB" dirty="0" smtClean="0"/>
              <a:t/>
            </a:r>
            <a:br>
              <a:rPr lang="en-GB" dirty="0" smtClean="0"/>
            </a:br>
            <a:endParaRPr lang="en-GB" dirty="0"/>
          </a:p>
        </p:txBody>
      </p:sp>
      <p:sp>
        <p:nvSpPr>
          <p:cNvPr id="3" name="Content Placeholder 2"/>
          <p:cNvSpPr>
            <a:spLocks noGrp="1"/>
          </p:cNvSpPr>
          <p:nvPr>
            <p:ph idx="1"/>
          </p:nvPr>
        </p:nvSpPr>
        <p:spPr/>
        <p:txBody>
          <a:bodyPr>
            <a:normAutofit/>
          </a:bodyPr>
          <a:lstStyle/>
          <a:p>
            <a:pPr marL="0" indent="0">
              <a:buNone/>
            </a:pPr>
            <a:r>
              <a:rPr lang="en-GB" sz="3600" dirty="0" smtClean="0"/>
              <a:t>Pick </a:t>
            </a:r>
            <a:r>
              <a:rPr lang="en-GB" sz="3600" dirty="0"/>
              <a:t>up bottle. Read label. “Spring Water” it says. “Natural free-flowing source.” It used to flow freely, roaring and rising and replenishing. Not anymore. Now it sits in my hand. Dormant and caged in plastic. Ready to be bought and sold, not free anymore. Still. Shake bottle. Put it back.</a:t>
            </a:r>
          </a:p>
          <a:p>
            <a:endParaRPr lang="en-GB" sz="3600" dirty="0"/>
          </a:p>
        </p:txBody>
      </p:sp>
    </p:spTree>
    <p:extLst>
      <p:ext uri="{BB962C8B-B14F-4D97-AF65-F5344CB8AC3E}">
        <p14:creationId xmlns:p14="http://schemas.microsoft.com/office/powerpoint/2010/main" val="2349681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 am a coiled spring</a:t>
            </a:r>
            <a:r>
              <a:rPr lang="en-GB" dirty="0" smtClean="0"/>
              <a:t/>
            </a:r>
            <a:br>
              <a:rPr lang="en-GB" dirty="0" smtClean="0"/>
            </a:br>
            <a:endParaRPr lang="en-GB" dirty="0"/>
          </a:p>
        </p:txBody>
      </p:sp>
      <p:sp>
        <p:nvSpPr>
          <p:cNvPr id="3" name="Content Placeholder 2"/>
          <p:cNvSpPr>
            <a:spLocks noGrp="1"/>
          </p:cNvSpPr>
          <p:nvPr>
            <p:ph idx="1"/>
          </p:nvPr>
        </p:nvSpPr>
        <p:spPr/>
        <p:txBody>
          <a:bodyPr/>
          <a:lstStyle/>
          <a:p>
            <a:pPr marL="0" indent="0">
              <a:buNone/>
            </a:pPr>
            <a:r>
              <a:rPr lang="en-GB" dirty="0" smtClean="0"/>
              <a:t>"</a:t>
            </a:r>
            <a:r>
              <a:rPr lang="en-GB" dirty="0"/>
              <a:t>I'm like a coiled spring, a lion ready to pounce,</a:t>
            </a:r>
          </a:p>
          <a:p>
            <a:pPr marL="0" indent="0">
              <a:buNone/>
            </a:pPr>
            <a:r>
              <a:rPr lang="en-GB" dirty="0"/>
              <a:t>My dissatisfaction grows daily, ounce by ounce,</a:t>
            </a:r>
          </a:p>
          <a:p>
            <a:pPr marL="0" indent="0">
              <a:buNone/>
            </a:pPr>
            <a:r>
              <a:rPr lang="en-GB" dirty="0"/>
              <a:t>I try to contradict, to change my mood</a:t>
            </a:r>
          </a:p>
          <a:p>
            <a:pPr marL="0" indent="0">
              <a:buNone/>
            </a:pPr>
            <a:r>
              <a:rPr lang="en-GB" dirty="0"/>
              <a:t>I try meditation, anything to improve</a:t>
            </a:r>
          </a:p>
          <a:p>
            <a:pPr marL="0" indent="0">
              <a:buNone/>
            </a:pPr>
            <a:r>
              <a:rPr lang="en-GB" dirty="0"/>
              <a:t>Still, the coil winds up, until my belly aches,</a:t>
            </a:r>
          </a:p>
          <a:p>
            <a:pPr marL="0" indent="0">
              <a:buNone/>
            </a:pPr>
            <a:r>
              <a:rPr lang="en-GB" dirty="0"/>
              <a:t>Fearing what will happen when the spring</a:t>
            </a:r>
          </a:p>
          <a:p>
            <a:pPr marL="0" indent="0">
              <a:buNone/>
            </a:pPr>
            <a:r>
              <a:rPr lang="en-GB" dirty="0"/>
              <a:t>finally breaks"</a:t>
            </a:r>
          </a:p>
          <a:p>
            <a:endParaRPr lang="en-GB" dirty="0"/>
          </a:p>
        </p:txBody>
      </p:sp>
    </p:spTree>
    <p:extLst>
      <p:ext uri="{BB962C8B-B14F-4D97-AF65-F5344CB8AC3E}">
        <p14:creationId xmlns:p14="http://schemas.microsoft.com/office/powerpoint/2010/main" val="2823532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21880" y="521880"/>
            <a:ext cx="3655423" cy="967286"/>
          </a:xfrm>
          <a:solidFill>
            <a:schemeClr val="accent4">
              <a:lumMod val="40000"/>
              <a:lumOff val="60000"/>
            </a:schemeClr>
          </a:solidFill>
        </p:spPr>
        <p:txBody>
          <a:bodyPr/>
          <a:lstStyle/>
          <a:p>
            <a:pPr algn="ctr"/>
            <a:r>
              <a:rPr lang="en-GB" b="1" dirty="0" smtClean="0"/>
              <a:t>Voices </a:t>
            </a:r>
            <a:endParaRPr lang="en-GB" b="1" dirty="0"/>
          </a:p>
        </p:txBody>
      </p:sp>
      <p:sp>
        <p:nvSpPr>
          <p:cNvPr id="3" name="Content Placeholder 2"/>
          <p:cNvSpPr>
            <a:spLocks noGrp="1"/>
          </p:cNvSpPr>
          <p:nvPr>
            <p:ph idx="1"/>
          </p:nvPr>
        </p:nvSpPr>
        <p:spPr>
          <a:xfrm>
            <a:off x="420188" y="278673"/>
            <a:ext cx="11641183" cy="6365967"/>
          </a:xfrm>
        </p:spPr>
        <p:txBody>
          <a:bodyPr>
            <a:normAutofit fontScale="70000" lnSpcReduction="20000"/>
          </a:bodyPr>
          <a:lstStyle/>
          <a:p>
            <a:pPr marL="0" indent="0">
              <a:buNone/>
            </a:pPr>
            <a:r>
              <a:rPr lang="en-GB" sz="4100" b="1" dirty="0"/>
              <a:t>For example, you could focus on</a:t>
            </a:r>
            <a:r>
              <a:rPr lang="en-GB" sz="4100" b="1" dirty="0" smtClean="0"/>
              <a:t>:</a:t>
            </a:r>
          </a:p>
          <a:p>
            <a:pPr marL="0" indent="0">
              <a:buNone/>
            </a:pPr>
            <a:endParaRPr lang="en-GB" sz="4100" b="1" dirty="0"/>
          </a:p>
          <a:p>
            <a:r>
              <a:rPr lang="en-GB" sz="4100" dirty="0"/>
              <a:t>your voice and how you use </a:t>
            </a:r>
            <a:r>
              <a:rPr lang="en-GB" sz="4100" dirty="0" smtClean="0"/>
              <a:t>it</a:t>
            </a:r>
          </a:p>
          <a:p>
            <a:endParaRPr lang="en-GB" sz="4100" dirty="0"/>
          </a:p>
          <a:p>
            <a:r>
              <a:rPr lang="en-GB" sz="4100" dirty="0"/>
              <a:t>the difference a group of voices can </a:t>
            </a:r>
            <a:r>
              <a:rPr lang="en-GB" sz="4100" dirty="0" smtClean="0"/>
              <a:t>make</a:t>
            </a:r>
          </a:p>
          <a:p>
            <a:endParaRPr lang="en-GB" sz="4100" dirty="0"/>
          </a:p>
          <a:p>
            <a:r>
              <a:rPr lang="en-GB" sz="4100" dirty="0"/>
              <a:t>a voice that has brought you joy - from a singer, actor, or a friend or family </a:t>
            </a:r>
            <a:r>
              <a:rPr lang="en-GB" sz="4100" dirty="0" smtClean="0"/>
              <a:t>member</a:t>
            </a:r>
          </a:p>
          <a:p>
            <a:endParaRPr lang="en-GB" sz="4100" dirty="0"/>
          </a:p>
          <a:p>
            <a:r>
              <a:rPr lang="en-GB" sz="4100" dirty="0"/>
              <a:t>different ways we use our voices, from talking to singing, rapping, rhyming, whispering, and </a:t>
            </a:r>
            <a:r>
              <a:rPr lang="en-GB" sz="4100" dirty="0" smtClean="0"/>
              <a:t>more</a:t>
            </a:r>
          </a:p>
          <a:p>
            <a:pPr marL="0" indent="0">
              <a:buNone/>
            </a:pPr>
            <a:endParaRPr lang="en-GB" sz="4100" dirty="0"/>
          </a:p>
          <a:p>
            <a:r>
              <a:rPr lang="en-GB" sz="4100" dirty="0"/>
              <a:t>losing your voice (literally or figuratively</a:t>
            </a:r>
            <a:r>
              <a:rPr lang="en-GB" sz="4100" dirty="0" smtClean="0"/>
              <a:t>)</a:t>
            </a:r>
          </a:p>
          <a:p>
            <a:endParaRPr lang="en-GB" sz="4100" dirty="0"/>
          </a:p>
          <a:p>
            <a:r>
              <a:rPr lang="en-GB" sz="4100" dirty="0"/>
              <a:t>how you use your voice to inspire other people</a:t>
            </a:r>
          </a:p>
          <a:p>
            <a:pPr marL="0" indent="0">
              <a:buNone/>
            </a:pPr>
            <a:endParaRPr lang="en-GB" dirty="0"/>
          </a:p>
        </p:txBody>
      </p:sp>
    </p:spTree>
    <p:extLst>
      <p:ext uri="{BB962C8B-B14F-4D97-AF65-F5344CB8AC3E}">
        <p14:creationId xmlns:p14="http://schemas.microsoft.com/office/powerpoint/2010/main" val="2372459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4829"/>
            <a:ext cx="10515600" cy="653778"/>
          </a:xfrm>
        </p:spPr>
        <p:txBody>
          <a:bodyPr>
            <a:normAutofit fontScale="90000"/>
          </a:bodyPr>
          <a:lstStyle/>
          <a:p>
            <a:pPr algn="ctr"/>
            <a:r>
              <a:rPr lang="en-GB" dirty="0" smtClean="0"/>
              <a:t>The title is not included. </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27537" y="748424"/>
            <a:ext cx="11026263" cy="5957046"/>
          </a:xfrm>
          <a:prstGeom prst="rect">
            <a:avLst/>
          </a:prstGeom>
        </p:spPr>
      </p:pic>
    </p:spTree>
    <p:extLst>
      <p:ext uri="{BB962C8B-B14F-4D97-AF65-F5344CB8AC3E}">
        <p14:creationId xmlns:p14="http://schemas.microsoft.com/office/powerpoint/2010/main" val="22558309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326</Words>
  <Application>Microsoft Office PowerPoint</Application>
  <PresentationFormat>Widescreen</PresentationFormat>
  <Paragraphs>33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XCCW Joined 6a</vt:lpstr>
      <vt:lpstr>Office Theme</vt:lpstr>
      <vt:lpstr>Competition Time </vt:lpstr>
      <vt:lpstr>PowerPoint Presentation</vt:lpstr>
      <vt:lpstr>PowerPoint Presentation</vt:lpstr>
      <vt:lpstr>What is ‘Flash Fiction?’</vt:lpstr>
      <vt:lpstr>PowerPoint Presentation</vt:lpstr>
      <vt:lpstr>Spring Clean </vt:lpstr>
      <vt:lpstr>Water for Sale </vt:lpstr>
      <vt:lpstr>I am a coiled spring </vt:lpstr>
      <vt:lpstr>Voices </vt:lpstr>
      <vt:lpstr>The title is not included. </vt:lpstr>
    </vt:vector>
  </TitlesOfParts>
  <Company>L.E.A.D. IT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Competition Time</dc:title>
  <dc:creator>Janine Marshall</dc:creator>
  <cp:lastModifiedBy>Janine Marshall</cp:lastModifiedBy>
  <cp:revision>3</cp:revision>
  <dcterms:created xsi:type="dcterms:W3CDTF">2025-01-28T21:48:07Z</dcterms:created>
  <dcterms:modified xsi:type="dcterms:W3CDTF">2025-01-28T22:01:21Z</dcterms:modified>
</cp:coreProperties>
</file>